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73" r:id="rId4"/>
    <p:sldId id="276" r:id="rId5"/>
    <p:sldId id="259" r:id="rId6"/>
    <p:sldId id="278" r:id="rId7"/>
    <p:sldId id="279" r:id="rId8"/>
    <p:sldId id="263" r:id="rId9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72549" autoAdjust="0"/>
  </p:normalViewPr>
  <p:slideViewPr>
    <p:cSldViewPr>
      <p:cViewPr varScale="1">
        <p:scale>
          <a:sx n="81" d="100"/>
          <a:sy n="81" d="100"/>
        </p:scale>
        <p:origin x="1397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361C85-3150-48C2-8993-ECD534BC1822}" type="datetimeFigureOut">
              <a:rPr lang="ru-RU"/>
              <a:pPr>
                <a:defRPr/>
              </a:pPr>
              <a:t>14.02.2025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CA543C-DD26-4A07-9E69-5229575B63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D8608C-4A74-46C2-8C36-D2C9080CD67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 descr="3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2000250"/>
            <a:ext cx="1666875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6" descr="6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2809875"/>
            <a:ext cx="121443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 descr="1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387762">
            <a:off x="447675" y="2565400"/>
            <a:ext cx="18954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10" descr="9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5286375" y="2428875"/>
            <a:ext cx="16700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Рисунок 6" descr="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 rot="387762" flipH="1">
            <a:off x="6021388" y="3173413"/>
            <a:ext cx="1911350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 descr="3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0013" y="2286000"/>
            <a:ext cx="1614487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2901.jpg"/>
          <p:cNvPicPr>
            <a:picLocks noChangeAspect="1"/>
          </p:cNvPicPr>
          <p:nvPr userDrawn="1"/>
        </p:nvPicPr>
        <p:blipFill>
          <a:blip r:embed="rId3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Рисунок 6" descr="6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3214688"/>
            <a:ext cx="11668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Рисунок 6" descr="9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2857500"/>
            <a:ext cx="16700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Рисунок 6" descr="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 rot="387762" flipH="1">
            <a:off x="6505575" y="3370263"/>
            <a:ext cx="1584325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 descr="6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3571875"/>
            <a:ext cx="942975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10" descr="9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357438" y="3286125"/>
            <a:ext cx="1385887" cy="173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1" descr="3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42875" y="3143250"/>
            <a:ext cx="141128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2D10BB-2E3B-4F10-9109-D1B2D5F708F8}" type="datetimeFigureOut">
              <a:rPr lang="ru-RU"/>
              <a:pPr>
                <a:defRPr/>
              </a:pPr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1D381A-CBCB-4676-81BC-DCE3C9D2EB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137D63-C474-4AE7-8509-06AF82AF32A4}" type="datetimeFigureOut">
              <a:rPr lang="ru-RU"/>
              <a:pPr>
                <a:defRPr/>
              </a:pPr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00339A-8FD1-432B-B68D-2625AF62FB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46B350-DE19-4C50-9B98-D14067085777}" type="datetimeFigureOut">
              <a:rPr lang="ru-RU"/>
              <a:pPr>
                <a:defRPr/>
              </a:pPr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1581865-12D9-4B1F-A682-27BE3A182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94BCEB-4DD2-4526-8BAD-9EC38BAC32BD}" type="datetimeFigureOut">
              <a:rPr lang="ru-RU"/>
              <a:pPr>
                <a:defRPr/>
              </a:pPr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507BF80-31D9-42CF-83BE-D6A5AC51C2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http://%D0%BA%D0%B0%D1%80%D1%82%D0%B8%D0%BD%D0%BA%D0%B8.cc/img/2/9/0/2901.jpg"/>
          <p:cNvSpPr>
            <a:spLocks noChangeAspect="1" noChangeArrowheads="1"/>
          </p:cNvSpPr>
          <p:nvPr userDrawn="1"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3316" name="AutoShape 4" descr="http://%D0%BA%D0%B0%D1%80%D1%82%D0%B8%D0%BD%D0%BA%D0%B8.cc/img/2/9/0/2901.jpg"/>
          <p:cNvSpPr>
            <a:spLocks noChangeAspect="1" noChangeArrowheads="1"/>
          </p:cNvSpPr>
          <p:nvPr userDrawn="1"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28" name="Рисунок 8" descr="2901.jpg"/>
          <p:cNvPicPr>
            <a:picLocks noChangeAspect="1"/>
          </p:cNvPicPr>
          <p:nvPr userDrawn="1"/>
        </p:nvPicPr>
        <p:blipFill>
          <a:blip r:embed="rId13">
            <a:lum bright="10000" contrast="20000"/>
          </a:blip>
          <a:srcRect t="8047" b="988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2901.jpg"/>
          <p:cNvPicPr>
            <a:picLocks noChangeAspect="1"/>
          </p:cNvPicPr>
          <p:nvPr userDrawn="1"/>
        </p:nvPicPr>
        <p:blipFill>
          <a:blip r:embed="rId13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3304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285734"/>
            <a:ext cx="4143404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>
                <a:solidFill>
                  <a:srgbClr val="FFC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  <a:cs typeface="+mn-cs"/>
              </a:rPr>
              <a:t>СПОРТ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57313" y="214313"/>
            <a:ext cx="6715125" cy="2143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Муниципальное дошкольное образовательное учреждение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«Центр развития ребёнка № 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Краснооктябрьского района Волгограда»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/>
              <a:t>Игровое пособие по физическому развитию: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/>
              <a:t>«Волшебный парашют»</a:t>
            </a: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3500" y="4143375"/>
            <a:ext cx="2928938" cy="857250"/>
          </a:xfrm>
          <a:prstGeom prst="roundRect">
            <a:avLst>
              <a:gd name="adj" fmla="val 203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Автор: инструктор по физической культуре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Смехова Н.В.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571485"/>
            <a:ext cx="486633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Игровой волшебный «парашют» </a:t>
            </a:r>
            <a:r>
              <a:rPr lang="ru-RU" sz="1400" dirty="0" smtClean="0"/>
              <a:t>представляет собой кусок легкой ткани, сшитый в виде купола из цветных секторов, он может быть различного диаметра. Игровое пособие «парашют» может использоваться на различных занятиях, праздниках, развлечениях, во время прогулок. С помощью «парашюта» можно выполнять: </a:t>
            </a:r>
            <a:endParaRPr lang="ru-RU" sz="1400" dirty="0"/>
          </a:p>
          <a:p>
            <a:pPr algn="just"/>
            <a:r>
              <a:rPr lang="ru-RU" sz="1400" dirty="0" smtClean="0"/>
              <a:t>- Упражнения по коррекции осанки</a:t>
            </a:r>
          </a:p>
          <a:p>
            <a:pPr algn="just"/>
            <a:r>
              <a:rPr lang="ru-RU" sz="1400" dirty="0" smtClean="0"/>
              <a:t>- Упражнения по развитию моторики рук - Упражнения на релаксацию - Упражнения по развитию дыхания Занятия с игровым «парашютом» учат: - Согласованности действий - Развивают внимание, координацию - Развивают воображение - Умению чувствовать движения остальных игроков - Укрепляют мышцы плеч, предплечий и кисти рук Данное пособие дает возможность эффективно организовать педагогический процесс и позволяет успешно решать задачи дидактического, оздоровительного и развивающего характера.</a:t>
            </a: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80079" y="887543"/>
            <a:ext cx="365645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28610"/>
            <a:ext cx="45057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Целью</a:t>
            </a:r>
            <a:r>
              <a:rPr lang="ru-RU" sz="1400" dirty="0" smtClean="0"/>
              <a:t> использования игрового «парашюта» является стимуляция интеллектуального, </a:t>
            </a:r>
            <a:r>
              <a:rPr lang="ru-RU" sz="1400" dirty="0" err="1" smtClean="0"/>
              <a:t>эмоциональноволевого</a:t>
            </a:r>
            <a:r>
              <a:rPr lang="ru-RU" sz="1400" dirty="0" smtClean="0"/>
              <a:t> и социального развития детей </a:t>
            </a:r>
          </a:p>
          <a:p>
            <a:pPr algn="just"/>
            <a:r>
              <a:rPr lang="ru-RU" sz="1400" b="1" dirty="0" smtClean="0"/>
              <a:t>Задачи</a:t>
            </a:r>
            <a:r>
              <a:rPr lang="ru-RU" sz="1400" dirty="0" smtClean="0"/>
              <a:t>: - Побуждать детей объединяться, создавать общий игровой сюжет под руководством взрослого; </a:t>
            </a:r>
          </a:p>
          <a:p>
            <a:pPr>
              <a:buFontTx/>
              <a:buChar char="-"/>
            </a:pPr>
            <a:r>
              <a:rPr lang="ru-RU" sz="1400" dirty="0" smtClean="0"/>
              <a:t>Стимулировать активную реакцию ребенка на обращенную к нему речь;</a:t>
            </a:r>
          </a:p>
          <a:p>
            <a:pPr>
              <a:buFontTx/>
              <a:buChar char="-"/>
            </a:pPr>
            <a:r>
              <a:rPr lang="ru-RU" sz="1400" dirty="0" smtClean="0"/>
              <a:t> - Формировать у детей понимание условности игровых действий; - стимулировать у детей интерес к общению и взаимодействию со сверстниками; </a:t>
            </a:r>
          </a:p>
          <a:p>
            <a:pPr>
              <a:buFontTx/>
              <a:buChar char="-"/>
            </a:pPr>
            <a:r>
              <a:rPr lang="ru-RU" sz="1400" dirty="0" smtClean="0"/>
              <a:t>- побуждать детей согласовывать действия с партнерами по игре - действовать в соответствии с правилами игры по показу и словесной инструкции</a:t>
            </a: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20784" y="991162"/>
            <a:ext cx="399897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357172"/>
            <a:ext cx="4000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Игры в «парашют» - не соревновательные: они учат согласованности действий и умению чувствовать движения других игроков. Для детей очень важно ощутить, что именно в движениях они могут быть частью команды. Ребенку любого возраста важно научиться согласовывать свои действия с командами ведущего и действиями других игроков.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071684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00049"/>
            <a:ext cx="4000528" cy="385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5929313" y="500063"/>
            <a:ext cx="2714625" cy="2714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987574"/>
            <a:ext cx="36433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«Найди свой цвет» </a:t>
            </a:r>
            <a:r>
              <a:rPr lang="ru-RU" dirty="0" smtClean="0"/>
              <a:t>«Парашют» расстелен на полу. Дети выбирают цветные карточки или шарики. Задание: быстрее найти свой цвет на «парашюте» и встать на соответствующий лучик. Таким образом, через игру, наряду с двигательной активностью, развиваются сноровка, внимание, закрепляется знание цвета, воспитываются дружелюбие и умение работать в коллективе.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1016002"/>
            <a:ext cx="42148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«Попади в сектор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Цель: развивать глазомер, ловкость, знание цветов, терпение, дружелюбие, внимание. Описание игры. Игровой «парашют» расстелить на полу, дети выбирают цветные кубики для метания, стараются попасть на сектор такого же цвета, что и кубик по очереди. Дается несколько попыток.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7715199" cy="871538"/>
          </a:xfrm>
        </p:spPr>
        <p:txBody>
          <a:bodyPr/>
          <a:lstStyle/>
          <a:p>
            <a:pPr algn="ctr"/>
            <a:r>
              <a:rPr lang="ru-RU" sz="4000" dirty="0" smtClean="0"/>
              <a:t>Игры</a:t>
            </a:r>
            <a:endParaRPr lang="ru-RU" sz="4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10"/>
            <a:ext cx="37862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Игра</a:t>
            </a:r>
            <a:r>
              <a:rPr lang="ru-RU" dirty="0" smtClean="0"/>
              <a:t> </a:t>
            </a:r>
            <a:r>
              <a:rPr lang="ru-RU" b="1" dirty="0" smtClean="0"/>
              <a:t>«Цветной салют»</a:t>
            </a:r>
          </a:p>
          <a:p>
            <a:r>
              <a:rPr lang="ru-RU" dirty="0" smtClean="0"/>
              <a:t>Цель: воспитывать умение действовать в коллективе согласованно. Описание игры. Дети набирают как можно больше шариков из сухого бассейна и кладут их на «парашют». Затем берут «парашют» за края, медленно поднимают и опускают на счет «раз, два, три». После слова «три!» подбрасывают шарики вверх и начинают их собирать по полу. Затем снова кладут их на «парашют» и игра повторяется.</a:t>
            </a:r>
            <a:endParaRPr lang="ru-RU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500049"/>
            <a:ext cx="3643338" cy="385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7"/>
            <a:ext cx="35719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Игры с «Парашютом» способствуют: 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развитию внимания, памяти; </a:t>
            </a:r>
          </a:p>
          <a:p>
            <a:pPr algn="just"/>
            <a:r>
              <a:rPr lang="ru-RU" smtClean="0"/>
              <a:t>- выработке </a:t>
            </a:r>
            <a:r>
              <a:rPr lang="ru-RU" dirty="0" smtClean="0"/>
              <a:t>согласованности движений с музыкой; - активизируют двигательные навыки; - укреплению мышц спины и рук; - развивают чувство ритма; - взаимодействовать друг с другом - развивают творческие способности и вызывают положительные эмоции; - развивают координацию движений;</a:t>
            </a:r>
            <a:endParaRPr lang="ru-RU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642925"/>
            <a:ext cx="4643470" cy="371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3714750" y="214313"/>
            <a:ext cx="4714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>
                <a:latin typeface="Calibri" pitchFamily="34" charset="0"/>
              </a:rPr>
              <a:t>  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1000114"/>
            <a:ext cx="5286412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i="1" dirty="0">
                <a:solidFill>
                  <a:srgbClr val="FF33CC"/>
                </a:solidFill>
                <a:latin typeface="Arial Black" pitchFamily="34" charset="0"/>
                <a:cs typeface="+mn-cs"/>
              </a:rPr>
              <a:t>Спасибо за внимание 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559</Words>
  <Application>Microsoft Office PowerPoint</Application>
  <PresentationFormat>Экран (16:9)</PresentationFormat>
  <Paragraphs>45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Игры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Татьяна</cp:lastModifiedBy>
  <cp:revision>75</cp:revision>
  <dcterms:created xsi:type="dcterms:W3CDTF">2016-06-03T14:12:26Z</dcterms:created>
  <dcterms:modified xsi:type="dcterms:W3CDTF">2025-02-14T09:53:46Z</dcterms:modified>
</cp:coreProperties>
</file>